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65C8D-F7CF-4D64-A7EC-439BCA85667A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82788" y="739775"/>
            <a:ext cx="2776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FD9AB-DC89-4E73-9715-2D4953044D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82788" y="739775"/>
            <a:ext cx="2776537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FD9AB-DC89-4E73-9715-2D4953044DA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714500" y="4165600"/>
            <a:ext cx="4629150" cy="2525816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714500" y="6671096"/>
            <a:ext cx="4629150" cy="18288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6716" y="1676588"/>
            <a:ext cx="3048000" cy="28575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152" y="5687573"/>
            <a:ext cx="4876800" cy="288036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6835392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982224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248156" y="7717536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428750" y="5994400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994158" y="6571603"/>
            <a:ext cx="457200" cy="69003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2573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5600700" cy="649833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0" y="3860800"/>
            <a:ext cx="4629150" cy="273812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14500" y="6680200"/>
            <a:ext cx="4629150" cy="18288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5692" y="1671701"/>
            <a:ext cx="3048000" cy="28575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292" y="5683758"/>
            <a:ext cx="4876800" cy="288036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993528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248156" y="7721600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409280" y="5973184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6823458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005462" y="6571603"/>
            <a:ext cx="457200" cy="69003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3202686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5657850" cy="1524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342900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3278981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34290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325755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688658" y="4400550"/>
            <a:ext cx="8412480" cy="3429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09210" y="365760"/>
            <a:ext cx="1145286" cy="664464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228600" y="365760"/>
            <a:ext cx="4229100" cy="843686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672370" y="4400550"/>
            <a:ext cx="8412480" cy="3429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4629150" cy="9144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74349" y="353060"/>
            <a:ext cx="1143000" cy="6608064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600700" cy="64983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5105400" y="1554482"/>
            <a:ext cx="268224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4309190" y="5089667"/>
            <a:ext cx="4267200" cy="27432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7150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096762" y="7645400"/>
            <a:ext cx="457200" cy="694944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0728" y="899592"/>
            <a:ext cx="5133206" cy="331790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МДОУ «Детский сад №8 «Радуга»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Значимые события </a:t>
            </a:r>
            <a:r>
              <a:rPr lang="ru-RU" dirty="0" smtClean="0">
                <a:solidFill>
                  <a:srgbClr val="FF0000"/>
                </a:solidFill>
              </a:rPr>
              <a:t>великой отечественной войны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kompas\Pictures\ваня\war_pod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752" y="4285516"/>
            <a:ext cx="6130600" cy="44629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664" y="467544"/>
            <a:ext cx="5600700" cy="864096"/>
          </a:xfrm>
        </p:spPr>
        <p:txBody>
          <a:bodyPr>
            <a:noAutofit/>
          </a:bodyPr>
          <a:lstStyle/>
          <a:p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3200" dirty="0" smtClean="0">
                <a:solidFill>
                  <a:srgbClr val="FF0000"/>
                </a:solidFill>
              </a:rPr>
              <a:t>1941-1942 год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32656" y="1763688"/>
            <a:ext cx="3933056" cy="5652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900" b="1" dirty="0" smtClean="0">
                <a:solidFill>
                  <a:srgbClr val="002060"/>
                </a:solidFill>
              </a:rPr>
              <a:t>22 июня - вероломное нападение </a:t>
            </a:r>
          </a:p>
          <a:p>
            <a:pPr>
              <a:buNone/>
            </a:pPr>
            <a:r>
              <a:rPr lang="ru-RU" sz="1900" b="1" dirty="0" smtClean="0">
                <a:solidFill>
                  <a:srgbClr val="002060"/>
                </a:solidFill>
              </a:rPr>
              <a:t>фашистской Германии на </a:t>
            </a:r>
          </a:p>
          <a:p>
            <a:pPr>
              <a:buNone/>
            </a:pPr>
            <a:r>
              <a:rPr lang="ru-RU" sz="1900" b="1" dirty="0" smtClean="0">
                <a:solidFill>
                  <a:srgbClr val="002060"/>
                </a:solidFill>
              </a:rPr>
              <a:t>Советский Союз. Начало </a:t>
            </a:r>
          </a:p>
          <a:p>
            <a:pPr>
              <a:buNone/>
            </a:pPr>
            <a:r>
              <a:rPr lang="ru-RU" sz="1900" b="1" dirty="0" smtClean="0">
                <a:solidFill>
                  <a:srgbClr val="002060"/>
                </a:solidFill>
              </a:rPr>
              <a:t>Великой Отечественной войны.</a:t>
            </a:r>
          </a:p>
          <a:p>
            <a:pPr algn="r">
              <a:buNone/>
            </a:pPr>
            <a:endParaRPr lang="ru-RU" sz="1900" b="1" dirty="0" smtClean="0"/>
          </a:p>
          <a:p>
            <a:pPr algn="r">
              <a:buNone/>
            </a:pPr>
            <a:r>
              <a:rPr lang="ru-RU" sz="1900" b="1" dirty="0" smtClean="0"/>
              <a:t>                                                                          </a:t>
            </a:r>
          </a:p>
          <a:p>
            <a:pPr>
              <a:buNone/>
            </a:pPr>
            <a:r>
              <a:rPr lang="ru-RU" sz="1900" b="1" dirty="0" smtClean="0">
                <a:solidFill>
                  <a:srgbClr val="002060"/>
                </a:solidFill>
              </a:rPr>
              <a:t>22 июня - 20 июля Оборона Брестской крепости.</a:t>
            </a:r>
          </a:p>
          <a:p>
            <a:endParaRPr lang="ru-RU" sz="1900" b="1" dirty="0" smtClean="0"/>
          </a:p>
          <a:p>
            <a:pPr algn="r">
              <a:buNone/>
            </a:pPr>
            <a:endParaRPr lang="ru-RU" sz="1900" b="1" dirty="0" smtClean="0"/>
          </a:p>
          <a:p>
            <a:pPr algn="r">
              <a:buNone/>
            </a:pPr>
            <a:endParaRPr lang="ru-RU" sz="1900" b="1" dirty="0" smtClean="0"/>
          </a:p>
          <a:p>
            <a:endParaRPr lang="ru-RU" dirty="0"/>
          </a:p>
        </p:txBody>
      </p:sp>
      <p:pic>
        <p:nvPicPr>
          <p:cNvPr id="2050" name="Picture 2" descr="C:\Users\kompas\Pictures\ваня\zagovor15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3056" y="467544"/>
            <a:ext cx="2636912" cy="3238763"/>
          </a:xfrm>
          <a:prstGeom prst="rect">
            <a:avLst/>
          </a:prstGeom>
          <a:noFill/>
        </p:spPr>
      </p:pic>
      <p:pic>
        <p:nvPicPr>
          <p:cNvPr id="2052" name="Picture 4" descr="C:\Users\kompas\Pictures\ваня\bUO8QCj-IS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696" y="5508104"/>
            <a:ext cx="3816424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834934" cy="117646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1941-1942 год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15616"/>
            <a:ext cx="6858000" cy="80283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30 сентября 1941 –20 апреля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1942 – битва под Москвой.</a:t>
            </a:r>
            <a:r>
              <a:rPr lang="ru-RU" sz="1800" dirty="0" smtClean="0">
                <a:solidFill>
                  <a:srgbClr val="002060"/>
                </a:solidFill>
              </a:rPr>
              <a:t> 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                                  </a:t>
            </a:r>
          </a:p>
          <a:p>
            <a:pPr>
              <a:buNone/>
            </a:pPr>
            <a:r>
              <a:rPr lang="ru-RU" sz="1800" b="1" dirty="0" smtClean="0"/>
              <a:t>             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30 октября1941– 4 июля 1942-                                    	- оборона Севастополя.</a:t>
            </a:r>
          </a:p>
          <a:p>
            <a:endParaRPr lang="ru-RU" sz="1800" b="1" dirty="0" smtClean="0"/>
          </a:p>
          <a:p>
            <a:pPr>
              <a:buNone/>
            </a:pPr>
            <a:r>
              <a:rPr lang="ru-RU" sz="1800" b="1" dirty="0" smtClean="0"/>
              <a:t>                                            </a:t>
            </a:r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r>
              <a:rPr lang="ru-RU" sz="1800" b="1" dirty="0" smtClean="0"/>
              <a:t>                                                </a:t>
            </a:r>
            <a:r>
              <a:rPr lang="ru-RU" sz="1800" b="1" dirty="0" smtClean="0">
                <a:solidFill>
                  <a:srgbClr val="002060"/>
                </a:solidFill>
              </a:rPr>
              <a:t>17 июля 1942 - 02 февраля                               				1943 – 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                                         	      Сталинградская битва.</a:t>
            </a:r>
          </a:p>
          <a:p>
            <a:endParaRPr lang="ru-RU" b="1" dirty="0" smtClean="0"/>
          </a:p>
          <a:p>
            <a:endParaRPr lang="ru-RU" b="1" dirty="0" smtClean="0"/>
          </a:p>
        </p:txBody>
      </p:sp>
      <p:pic>
        <p:nvPicPr>
          <p:cNvPr id="1028" name="Picture 4" descr="C:\Users\kompas\Pictures\ваня\1210191159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7032" y="179512"/>
            <a:ext cx="2924945" cy="4392488"/>
          </a:xfrm>
          <a:prstGeom prst="rect">
            <a:avLst/>
          </a:prstGeom>
          <a:noFill/>
        </p:spPr>
      </p:pic>
      <p:pic>
        <p:nvPicPr>
          <p:cNvPr id="1029" name="Picture 5" descr="C:\Users\kompas\Pictures\ваня\stalin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640" y="4644008"/>
            <a:ext cx="2952328" cy="4024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646" y="347531"/>
            <a:ext cx="5130570" cy="1128125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            </a:t>
            </a:r>
            <a:r>
              <a:rPr lang="ru-RU" sz="2800" b="1" dirty="0" smtClean="0">
                <a:solidFill>
                  <a:srgbClr val="002060"/>
                </a:solidFill>
              </a:rPr>
              <a:t>1943</a:t>
            </a:r>
            <a:r>
              <a:rPr lang="ru-RU" sz="2400" b="1" dirty="0" smtClean="0">
                <a:solidFill>
                  <a:srgbClr val="002060"/>
                </a:solidFill>
              </a:rPr>
              <a:t> год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60648" y="1547664"/>
            <a:ext cx="6192688" cy="6840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rgbClr val="7030A0"/>
                </a:solidFill>
              </a:rPr>
              <a:t>12-18 января - прорыв блокады Ленинграда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sz="1800" b="1" dirty="0" smtClean="0">
                <a:solidFill>
                  <a:srgbClr val="7030A0"/>
                </a:solidFill>
              </a:rPr>
              <a:t>5 июля - 23 августа - Курская битва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C:\Users\kompas\Pictures\ваня\1408532065_kurskaya_bit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48" y="3275856"/>
            <a:ext cx="3673195" cy="4032448"/>
          </a:xfrm>
          <a:prstGeom prst="rect">
            <a:avLst/>
          </a:prstGeom>
          <a:noFill/>
        </p:spPr>
      </p:pic>
      <p:pic>
        <p:nvPicPr>
          <p:cNvPr id="4099" name="Picture 3" descr="C:\Users\kompas\Pictures\ваня\96366492_1357851632_12011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3528" y="2267744"/>
            <a:ext cx="3394421" cy="3960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         1944 год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04664" y="2133600"/>
            <a:ext cx="5538936" cy="58227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24 января - 17 февраля - Корсунь-шевченковская наступательная операция.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27 января - окончательное освобождение Ленинграда от фашистской блокады.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Конец октября - Полностью возобновленная государственная граница СССР.</a:t>
            </a:r>
            <a:endParaRPr lang="ru-RU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652" y="0"/>
            <a:ext cx="5600700" cy="1524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              1945 год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34634" y="1403648"/>
            <a:ext cx="6534726" cy="7228288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30 апреля - советские 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воины подняли 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Флаг Победы над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рейхстагом в Берлине.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sz="1800" b="1" dirty="0" smtClean="0"/>
              <a:t>                                        </a:t>
            </a:r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800" b="1" dirty="0" smtClean="0"/>
          </a:p>
          <a:p>
            <a:pPr algn="r">
              <a:buNone/>
            </a:pPr>
            <a:r>
              <a:rPr lang="ru-RU" sz="1800" b="1" dirty="0" smtClean="0"/>
              <a:t>                                   </a:t>
            </a:r>
            <a:r>
              <a:rPr lang="ru-RU" sz="1800" b="1" dirty="0" smtClean="0">
                <a:solidFill>
                  <a:srgbClr val="002060"/>
                </a:solidFill>
              </a:rPr>
              <a:t>9 мая - День Победы  		             		над фашистской Германией.  		                24 июня - парад Победы в      		           Москве на Красной площади.</a:t>
            </a:r>
            <a:r>
              <a:rPr lang="ru-RU" sz="1800" dirty="0" smtClean="0">
                <a:solidFill>
                  <a:srgbClr val="002060"/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5122" name="Picture 2" descr="C:\Users\kompas\Pictures\ваня\1367258062_16722504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3016" y="251520"/>
            <a:ext cx="2808312" cy="41764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123" name="Picture 3" descr="C:\Users\kompas\Pictures\ваня\58709198_1273162779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648" y="4644008"/>
            <a:ext cx="2592288" cy="38519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124</TotalTime>
  <Words>125</Words>
  <Application>Microsoft Office PowerPoint</Application>
  <PresentationFormat>Экран (4:3)</PresentationFormat>
  <Paragraphs>61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МДОУ «Детский сад №8 «Радуга» Значимые события великой отечественной войны</vt:lpstr>
      <vt:lpstr> 1941-1942 год</vt:lpstr>
      <vt:lpstr>1941-1942 год</vt:lpstr>
      <vt:lpstr>             1943 год</vt:lpstr>
      <vt:lpstr>         1944 год</vt:lpstr>
      <vt:lpstr>              1945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Значимые события вов</dc:title>
  <dc:creator>kompas</dc:creator>
  <cp:lastModifiedBy>Люда</cp:lastModifiedBy>
  <cp:revision>22</cp:revision>
  <dcterms:created xsi:type="dcterms:W3CDTF">2015-04-09T17:14:34Z</dcterms:created>
  <dcterms:modified xsi:type="dcterms:W3CDTF">2016-05-16T06:39:35Z</dcterms:modified>
</cp:coreProperties>
</file>